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2" r:id="rId6"/>
    <p:sldId id="263" r:id="rId7"/>
    <p:sldId id="265" r:id="rId8"/>
    <p:sldId id="266" r:id="rId9"/>
    <p:sldId id="267" r:id="rId10"/>
    <p:sldId id="268" r:id="rId11"/>
    <p:sldId id="269" r:id="rId12"/>
    <p:sldId id="261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A69AA1FB-3503-4B97-AD08-11D116B740C7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B22333D3-BCC9-401D-8B65-BA6263A14C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9692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AA1FB-3503-4B97-AD08-11D116B740C7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333D3-BCC9-401D-8B65-BA6263A14C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7635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69AA1FB-3503-4B97-AD08-11D116B740C7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22333D3-BCC9-401D-8B65-BA6263A14C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19435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69AA1FB-3503-4B97-AD08-11D116B740C7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22333D3-BCC9-401D-8B65-BA6263A14C1F}" type="slidenum">
              <a:rPr lang="ru-RU" smtClean="0"/>
              <a:t>‹#›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78983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69AA1FB-3503-4B97-AD08-11D116B740C7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22333D3-BCC9-401D-8B65-BA6263A14C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99587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AA1FB-3503-4B97-AD08-11D116B740C7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333D3-BCC9-401D-8B65-BA6263A14C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8554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AA1FB-3503-4B97-AD08-11D116B740C7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333D3-BCC9-401D-8B65-BA6263A14C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00716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AA1FB-3503-4B97-AD08-11D116B740C7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333D3-BCC9-401D-8B65-BA6263A14C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60383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69AA1FB-3503-4B97-AD08-11D116B740C7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22333D3-BCC9-401D-8B65-BA6263A14C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8240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AA1FB-3503-4B97-AD08-11D116B740C7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333D3-BCC9-401D-8B65-BA6263A14C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8015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69AA1FB-3503-4B97-AD08-11D116B740C7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22333D3-BCC9-401D-8B65-BA6263A14C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275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AA1FB-3503-4B97-AD08-11D116B740C7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333D3-BCC9-401D-8B65-BA6263A14C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5603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AA1FB-3503-4B97-AD08-11D116B740C7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333D3-BCC9-401D-8B65-BA6263A14C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6871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AA1FB-3503-4B97-AD08-11D116B740C7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333D3-BCC9-401D-8B65-BA6263A14C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875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AA1FB-3503-4B97-AD08-11D116B740C7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333D3-BCC9-401D-8B65-BA6263A14C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8996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AA1FB-3503-4B97-AD08-11D116B740C7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333D3-BCC9-401D-8B65-BA6263A14C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0607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AA1FB-3503-4B97-AD08-11D116B740C7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333D3-BCC9-401D-8B65-BA6263A14C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378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AA1FB-3503-4B97-AD08-11D116B740C7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333D3-BCC9-401D-8B65-BA6263A14C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46009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D1CD6-C95C-79FE-0836-060AD167AA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53438" y="1409700"/>
            <a:ext cx="2243138" cy="890588"/>
          </a:xfrm>
        </p:spPr>
        <p:txBody>
          <a:bodyPr>
            <a:normAutofit fontScale="90000"/>
          </a:bodyPr>
          <a:lstStyle/>
          <a:p>
            <a:r>
              <a:rPr lang="en-GB" dirty="0"/>
              <a:t>B-52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441B65-25DF-975E-9DEF-65D27C5D9E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34550" y="6457950"/>
            <a:ext cx="2457450" cy="400050"/>
          </a:xfrm>
        </p:spPr>
        <p:txBody>
          <a:bodyPr>
            <a:normAutofit/>
          </a:bodyPr>
          <a:lstStyle/>
          <a:p>
            <a:r>
              <a:rPr lang="ru-RU" dirty="0"/>
              <a:t>Артем Царев</a:t>
            </a:r>
          </a:p>
        </p:txBody>
      </p:sp>
    </p:spTree>
    <p:extLst>
      <p:ext uri="{BB962C8B-B14F-4D97-AF65-F5344CB8AC3E}">
        <p14:creationId xmlns:p14="http://schemas.microsoft.com/office/powerpoint/2010/main" val="2420978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0EB01-D088-2B61-D02A-B382E117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Отсек для входа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42B40A7-2785-CC9F-E63F-3196A94B7D9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18" y="2379603"/>
            <a:ext cx="5937504" cy="3652956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F6E7845-E410-713F-9028-7460D082A4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522" y="2193925"/>
            <a:ext cx="5123355" cy="4024313"/>
          </a:xfrm>
        </p:spPr>
      </p:pic>
    </p:spTree>
    <p:extLst>
      <p:ext uri="{BB962C8B-B14F-4D97-AF65-F5344CB8AC3E}">
        <p14:creationId xmlns:p14="http://schemas.microsoft.com/office/powerpoint/2010/main" val="3256715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1FA16-7B40-9158-91B2-AB3A05991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Станция Обороны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3498EA-E3AA-F543-D54B-3258D02242A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09" y="2331773"/>
            <a:ext cx="5640027" cy="3761854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F805847-06A2-E72E-0864-C34D7DC5C6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31773"/>
            <a:ext cx="5334000" cy="3748616"/>
          </a:xfrm>
        </p:spPr>
      </p:pic>
    </p:spTree>
    <p:extLst>
      <p:ext uri="{BB962C8B-B14F-4D97-AF65-F5344CB8AC3E}">
        <p14:creationId xmlns:p14="http://schemas.microsoft.com/office/powerpoint/2010/main" val="3590355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C646F-81F9-D81E-26F5-2F2192164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полет и серийное производство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74FB661-377F-6593-4FD8-A49343B8169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2" y="2193925"/>
            <a:ext cx="5157216" cy="4024313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4078331-015D-0BD1-A2D7-DD1142FA87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015" y="2193925"/>
            <a:ext cx="6042370" cy="4024313"/>
          </a:xfrm>
        </p:spPr>
      </p:pic>
    </p:spTree>
    <p:extLst>
      <p:ext uri="{BB962C8B-B14F-4D97-AF65-F5344CB8AC3E}">
        <p14:creationId xmlns:p14="http://schemas.microsoft.com/office/powerpoint/2010/main" val="3070786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3CAA8-26F2-EA4B-E5D8-81889AF0F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Современные модификации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503C746-2B7C-AA7E-4A6B-5BE07B218A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76" y="2093128"/>
            <a:ext cx="6140524" cy="355598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7558FD6-71D2-A08D-FFC5-72E76AB33C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824" y="2093128"/>
            <a:ext cx="5334000" cy="4000499"/>
          </a:xfrm>
        </p:spPr>
      </p:pic>
    </p:spTree>
    <p:extLst>
      <p:ext uri="{BB962C8B-B14F-4D97-AF65-F5344CB8AC3E}">
        <p14:creationId xmlns:p14="http://schemas.microsoft.com/office/powerpoint/2010/main" val="589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30A86-0B5A-5754-9751-3458C6EE6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 создания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5D2746-11A9-FB4E-54F2-69906D28BD6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12" y="2193924"/>
            <a:ext cx="6796445" cy="425910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686F54A-B6FC-46E9-C030-3EBC3EE9B4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358" y="2193925"/>
            <a:ext cx="5111729" cy="3997324"/>
          </a:xfrm>
        </p:spPr>
      </p:pic>
    </p:spTree>
    <p:extLst>
      <p:ext uri="{BB962C8B-B14F-4D97-AF65-F5344CB8AC3E}">
        <p14:creationId xmlns:p14="http://schemas.microsoft.com/office/powerpoint/2010/main" val="3835609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691A7-E268-8365-BFF5-4860725B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Проект </a:t>
            </a:r>
            <a:r>
              <a:rPr lang="en-GB" dirty="0"/>
              <a:t>B-52</a:t>
            </a:r>
            <a:endParaRPr lang="ru-R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1D054C-74E6-AD75-9FFD-9D0131599B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92" y="2590801"/>
            <a:ext cx="5804608" cy="298828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2549417-2BBA-ED34-6575-3BEE961AD8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52875"/>
            <a:ext cx="5804608" cy="4353456"/>
          </a:xfrm>
        </p:spPr>
      </p:pic>
    </p:spTree>
    <p:extLst>
      <p:ext uri="{BB962C8B-B14F-4D97-AF65-F5344CB8AC3E}">
        <p14:creationId xmlns:p14="http://schemas.microsoft.com/office/powerpoint/2010/main" val="2359260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B301D-CE05-8BE3-69F9-4EAB9FCAD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Характеристика самолета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CAAF0-F481-5327-5994-1C50F18076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Экипаж: 5 человек (пилот, второй пилот, штурман, оператор систем обороны и оператор радаров)</a:t>
            </a:r>
          </a:p>
          <a:p>
            <a:r>
              <a:rPr lang="ru-RU" dirty="0"/>
              <a:t>Длина: 48,5 м</a:t>
            </a:r>
          </a:p>
          <a:p>
            <a:r>
              <a:rPr lang="ru-RU" dirty="0"/>
              <a:t>Размах крыла: 56,4 м</a:t>
            </a:r>
          </a:p>
          <a:p>
            <a:r>
              <a:rPr lang="ru-RU" dirty="0"/>
              <a:t>Высота: 12,4 м</a:t>
            </a:r>
          </a:p>
          <a:p>
            <a:r>
              <a:rPr lang="ru-RU" dirty="0"/>
              <a:t>Площадь крыла: 370 м²</a:t>
            </a:r>
          </a:p>
          <a:p>
            <a:r>
              <a:rPr lang="ru-RU" dirty="0"/>
              <a:t>Вес пустого самолета: около 83 250 кг</a:t>
            </a:r>
          </a:p>
          <a:p>
            <a:r>
              <a:rPr lang="ru-RU" dirty="0"/>
              <a:t>Максимальная взлетная масса: 220 Т</a:t>
            </a:r>
            <a:endParaRPr lang="en-GB" dirty="0"/>
          </a:p>
          <a:p>
            <a:r>
              <a:rPr lang="ru-RU" dirty="0"/>
              <a:t>Полет без дозаправки – 14200 км</a:t>
            </a:r>
          </a:p>
          <a:p>
            <a:endParaRPr lang="ru-RU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43C77AF-D715-CA6D-D377-C5C8312B69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Тип двигателей</a:t>
            </a:r>
            <a:r>
              <a:rPr lang="ru-RU" dirty="0"/>
              <a:t>: 8 турбореактивных двигателя Pratt &amp; Whitney TF33-P-3/103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Тяга</a:t>
            </a:r>
            <a:r>
              <a:rPr lang="ru-RU" dirty="0"/>
              <a:t>: каждый двигатель развивает тягу до 76,5 кН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Максимальная скорость</a:t>
            </a:r>
            <a:r>
              <a:rPr lang="ru-RU" dirty="0"/>
              <a:t>: до 1 000 км/ч на больших высотах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Крейсерская скорость</a:t>
            </a:r>
            <a:r>
              <a:rPr lang="ru-RU" dirty="0"/>
              <a:t>: около 820 км/ч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Практическая дальность</a:t>
            </a:r>
            <a:r>
              <a:rPr lang="ru-RU" dirty="0"/>
              <a:t>: до 14 200 км без дозаправки (может быть значительно увеличена за счёт дозаправки в воздухе)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Практический потолок</a:t>
            </a:r>
            <a:r>
              <a:rPr lang="ru-RU" dirty="0"/>
              <a:t>: до 15 000 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8906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55EB70-C01C-7BAC-C09A-8DD335E2C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"/>
            <a:ext cx="12192000" cy="685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637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F33CE7-2642-7269-C186-99C88D508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63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B5639-EA33-77DB-6304-14EC0F564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нос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89C19A7-C817-CB08-7E3D-0111F85090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95" y="2193925"/>
            <a:ext cx="4555826" cy="4024313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8F1C63A-69EF-4151-DDD3-BFEFE1F6E5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688" y="2193925"/>
            <a:ext cx="7152020" cy="4024313"/>
          </a:xfrm>
        </p:spPr>
      </p:pic>
    </p:spTree>
    <p:extLst>
      <p:ext uri="{BB962C8B-B14F-4D97-AF65-F5344CB8AC3E}">
        <p14:creationId xmlns:p14="http://schemas.microsoft.com/office/powerpoint/2010/main" val="224009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C546E-80C4-03BC-1CC6-766F502D5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Кабина пилотов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2CC958-130E-0CEE-60AD-21F6138F2B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00" y="2355222"/>
            <a:ext cx="5773599" cy="3738405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1A34780-CD25-B6CC-6A75-7ECA5E4E49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2194558"/>
            <a:ext cx="5897877" cy="4133606"/>
          </a:xfrm>
        </p:spPr>
      </p:pic>
    </p:spTree>
    <p:extLst>
      <p:ext uri="{BB962C8B-B14F-4D97-AF65-F5344CB8AC3E}">
        <p14:creationId xmlns:p14="http://schemas.microsoft.com/office/powerpoint/2010/main" val="3490937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576A4-4C44-506C-F1A0-3D64AAF37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Отсек навигационной команды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4B53B7-20FA-B717-7F34-3222D7E858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05831"/>
            <a:ext cx="5334000" cy="40005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D7DD462-CB10-135F-D035-5534621240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05831"/>
            <a:ext cx="5334000" cy="4000500"/>
          </a:xfrm>
        </p:spPr>
      </p:pic>
    </p:spTree>
    <p:extLst>
      <p:ext uri="{BB962C8B-B14F-4D97-AF65-F5344CB8AC3E}">
        <p14:creationId xmlns:p14="http://schemas.microsoft.com/office/powerpoint/2010/main" val="2962412660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167</TotalTime>
  <Words>150</Words>
  <Application>Microsoft Office PowerPoint</Application>
  <PresentationFormat>Widescreen</PresentationFormat>
  <Paragraphs>26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Century Gothic</vt:lpstr>
      <vt:lpstr>Vapor Trail</vt:lpstr>
      <vt:lpstr>B-52</vt:lpstr>
      <vt:lpstr>История создания</vt:lpstr>
      <vt:lpstr>Проект B-52</vt:lpstr>
      <vt:lpstr>Характеристика самолета</vt:lpstr>
      <vt:lpstr>PowerPoint Presentation</vt:lpstr>
      <vt:lpstr>PowerPoint Presentation</vt:lpstr>
      <vt:lpstr>нос</vt:lpstr>
      <vt:lpstr>Кабина пилотов</vt:lpstr>
      <vt:lpstr>Отсек навигационной команды</vt:lpstr>
      <vt:lpstr>Отсек для входа</vt:lpstr>
      <vt:lpstr>Станция Обороны</vt:lpstr>
      <vt:lpstr>Первый полет и серийное производство</vt:lpstr>
      <vt:lpstr>Современные модификации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Jack Ripper</dc:creator>
  <cp:lastModifiedBy>Jack Ripper</cp:lastModifiedBy>
  <cp:revision>9</cp:revision>
  <dcterms:created xsi:type="dcterms:W3CDTF">2024-10-30T09:13:38Z</dcterms:created>
  <dcterms:modified xsi:type="dcterms:W3CDTF">2024-11-02T22:06:25Z</dcterms:modified>
</cp:coreProperties>
</file>